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5D4201D-1CB9-44FB-B70F-9CE38A22124B}">
  <a:tblStyle styleId="{E5D4201D-1CB9-44FB-B70F-9CE38A22124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430D650-8968-4826-AAC7-B3E08E151F8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72c80720c_0_3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272c80720c_0_3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2f919e4c8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2f919e4c8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f91991f4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2f91991f4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{E5D4201D-1CB9-44FB-B70F-9CE38A22124B}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{E5D4201D-1CB9-44FB-B70F-9CE38A22124B}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fundamental rights that all people have, regardless of their race, nationality, or other status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Human Rights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52" name="Google Shape;152;p28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{3430D650-8968-4826-AAC7-B3E08E151F8E}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Unit 731 was a humanitarian medical unit in Japan during World War II.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Wartime atrocities were committed only by the Axis Powers.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Eleanor Roosevelt directed the Universal Declaration of Human Rights (UDHR).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UDHR was based solely on wartime atrocities in Europe (e.g. the Holocaust).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UDHR was immediately enforceable by law in all member nations.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UDHR states that all people are granted life, liberty, &amp; security of person.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3" name="Google Shape;153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